
<file path=[Content_Types].xml><?xml version="1.0" encoding="utf-8"?>
<Types xmlns="http://schemas.openxmlformats.org/package/2006/content-types">
  <Default Extension="png" ContentType="image/png"/>
  <Default Extension="webm" ContentType="video/webm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0"/>
  </p:notesMasterIdLst>
  <p:handoutMasterIdLst>
    <p:handoutMasterId r:id="rId31"/>
  </p:handoutMasterIdLst>
  <p:sldIdLst>
    <p:sldId id="334" r:id="rId2"/>
    <p:sldId id="256" r:id="rId3"/>
    <p:sldId id="313" r:id="rId4"/>
    <p:sldId id="310" r:id="rId5"/>
    <p:sldId id="312" r:id="rId6"/>
    <p:sldId id="340" r:id="rId7"/>
    <p:sldId id="314" r:id="rId8"/>
    <p:sldId id="318" r:id="rId9"/>
    <p:sldId id="338" r:id="rId10"/>
    <p:sldId id="317" r:id="rId11"/>
    <p:sldId id="316" r:id="rId12"/>
    <p:sldId id="339" r:id="rId13"/>
    <p:sldId id="337" r:id="rId14"/>
    <p:sldId id="319" r:id="rId15"/>
    <p:sldId id="324" r:id="rId16"/>
    <p:sldId id="326" r:id="rId17"/>
    <p:sldId id="327" r:id="rId18"/>
    <p:sldId id="329" r:id="rId19"/>
    <p:sldId id="328" r:id="rId20"/>
    <p:sldId id="330" r:id="rId21"/>
    <p:sldId id="331" r:id="rId22"/>
    <p:sldId id="332" r:id="rId23"/>
    <p:sldId id="333" r:id="rId24"/>
    <p:sldId id="335" r:id="rId25"/>
    <p:sldId id="336" r:id="rId26"/>
    <p:sldId id="323" r:id="rId27"/>
    <p:sldId id="297" r:id="rId28"/>
    <p:sldId id="299" r:id="rId29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47" autoAdjust="0"/>
    <p:restoredTop sz="75487" autoAdjust="0"/>
  </p:normalViewPr>
  <p:slideViewPr>
    <p:cSldViewPr snapToGrid="0">
      <p:cViewPr varScale="1">
        <p:scale>
          <a:sx n="58" d="100"/>
          <a:sy n="58" d="100"/>
        </p:scale>
        <p:origin x="168" y="9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very special presentation. I decided to you the auto designer of PowerPoint every time it tries to gives me an idea… the results are … amusing …</a:t>
            </a:r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 are surrounded by software that is extended via: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plugins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applications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programs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whatever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Yet when we design for the web, we usually don't think in this way.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5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Thus today I am going to present a solution to this problem. One that I am going to share together with all of it's documentation at the end of this talk.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outline shows some of the major things that need to be considered when we are creating a plugin based system.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Host application -&gt; We need a host application/environment an ecosystem where our features are going to be plugged.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Strict interface -&gt; that is going to tell us what/how we must do to be compatible with our host.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Communication -&gt; There are multiple ways to achieve it. I am using a message bus in the reference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Business Logic -&gt; the core of our product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View -&gt; presentation of the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Plug-ins -&gt; extensions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Packages -&gt; distribution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Version management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not going to focus on the "host application". Any web app could be used as a base. I am also not going to focus on version management (although there is info about it in the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github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repo docs)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focus of this talk is a feature developed as a plugin based system.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UML much? :)</a:t>
            </a:r>
          </a:p>
        </p:txBody>
      </p:sp>
    </p:spTree>
    <p:extLst>
      <p:ext uri="{BB962C8B-B14F-4D97-AF65-F5344CB8AC3E}">
        <p14:creationId xmlns:p14="http://schemas.microsoft.com/office/powerpoint/2010/main" val="3367668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let’s start with an interface…</a:t>
            </a:r>
          </a:p>
        </p:txBody>
      </p:sp>
    </p:spTree>
    <p:extLst>
      <p:ext uri="{BB962C8B-B14F-4D97-AF65-F5344CB8AC3E}">
        <p14:creationId xmlns:p14="http://schemas.microsoft.com/office/powerpoint/2010/main" val="1302004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interface is going to be consumed by a view class</a:t>
            </a:r>
          </a:p>
        </p:txBody>
      </p:sp>
    </p:spTree>
    <p:extLst>
      <p:ext uri="{BB962C8B-B14F-4D97-AF65-F5344CB8AC3E}">
        <p14:creationId xmlns:p14="http://schemas.microsoft.com/office/powerpoint/2010/main" val="2556525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</p:spTree>
    <p:extLst>
      <p:ext uri="{BB962C8B-B14F-4D97-AF65-F5344CB8AC3E}">
        <p14:creationId xmlns:p14="http://schemas.microsoft.com/office/powerpoint/2010/main" val="7905800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 the plugins</a:t>
            </a:r>
          </a:p>
        </p:txBody>
      </p:sp>
    </p:spTree>
    <p:extLst>
      <p:ext uri="{BB962C8B-B14F-4D97-AF65-F5344CB8AC3E}">
        <p14:creationId xmlns:p14="http://schemas.microsoft.com/office/powerpoint/2010/main" val="31208971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going to be some third-party dependencies of course…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React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Two main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Initial implementation for this concept was implemented in a company where React is the view library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This demo was written and documented for [http://react-not-a-conf.com/](</a:t>
            </a:r>
            <a:r>
              <a:rPr lang="en-US" sz="2400" b="0" u="sng" dirty="0">
                <a:effectLst/>
                <a:latin typeface="+mj-lt"/>
                <a:ea typeface="+mj-ea"/>
                <a:cs typeface="+mj-cs"/>
                <a:sym typeface="Avenir Roman"/>
              </a:rPr>
              <a:t>http://react-not-a-conf.com/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) 11.05.2019.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Additional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Functional approach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rendering performance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TypeScript integration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React is super cool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No, there are no React hooks in this demo, as they are not relevant to the architecture.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</a:t>
            </a:r>
            <a:r>
              <a:rPr lang="en-US" sz="2400" b="1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is react agnostic. It doesn't care if you use it with React and TypeScript, making this a flexible solution. Very easy to create adapters for event driven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Very little amount of boiler plate code.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The redux pattern is just not suitable for this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Provides observable model with @decorators, making for super simple and readable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Internal state mutation provides improved performance for large scale applications dealing with a lot of real time changing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135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view just to give you highlight onto what I am going to show in terms of code.</a:t>
            </a:r>
          </a:p>
        </p:txBody>
      </p:sp>
    </p:spTree>
    <p:extLst>
      <p:ext uri="{BB962C8B-B14F-4D97-AF65-F5344CB8AC3E}">
        <p14:creationId xmlns:p14="http://schemas.microsoft.com/office/powerpoint/2010/main" val="22889251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preferable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deploy ability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agnosticism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Feel free to interrupt me and shout out a question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will ask questions from time to time – please raise your hands if you answer yes/no</a:t>
            </a: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is not another wishful thinking talk. I am solving a real problem I am having and am giving a reference implementation of this architecture at the end of the talk...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436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TTM...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How fast I can release new feature. How many systems are affected? Is restart of the system involved, can it be avoided?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Time to market includes everything from feature conceptualization until the first user adopts the features.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38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Software component that adds a specific feature to an existing computer program.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 piece of software - a component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Extends or enhances existing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Adds new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Can not live on it's own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Do you remember the time when you needed to reboot your PC to add/remove connected devices?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 is the best plug-in system you know?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In order to get a plug-in we need to have a system. System with clear contract for communication between the components. Let's call them interfaces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Let's examine an example interface...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When a program supports plug-ins, it enables customization…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5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10-May-19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13" Type="http://schemas.openxmlformats.org/officeDocument/2006/relationships/image" Target="../media/image31.pn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WYRP7d_460svvp9">
            <a:hlinkClick r:id="" action="ppaction://media"/>
            <a:extLst>
              <a:ext uri="{FF2B5EF4-FFF2-40B4-BE49-F238E27FC236}">
                <a16:creationId xmlns:a16="http://schemas.microsoft.com/office/drawing/2014/main" id="{E7B9378E-43A1-47C3-85BC-15CC3DCA4B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63212"/>
            <a:ext cx="22860000" cy="1866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7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22860000" cy="1173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0DBB-943D-4CC4-9897-6D5B6926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7" b="6497"/>
          <a:stretch/>
        </p:blipFill>
        <p:spPr>
          <a:xfrm>
            <a:off x="20" y="10"/>
            <a:ext cx="22859980" cy="1173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blipFill dpi="0" rotWithShape="1">
            <a:blip r:embed="rId5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B5A0-96A5-491E-A394-211AD9E5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3683945"/>
            <a:ext cx="18688050" cy="43669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…back </a:t>
            </a:r>
            <a:r>
              <a:rPr lang="en-US" sz="1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software…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3346503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8227607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780DAE-018E-4158-B17A-92A0D6CF2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" y="316606"/>
            <a:ext cx="8753475" cy="671036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99FC656-E956-4788-A127-5296842F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0" y="973647"/>
            <a:ext cx="10065544" cy="6710363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72EF588-072B-49DA-B87B-46B5E959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3" y="1559619"/>
            <a:ext cx="10872760" cy="681328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4622CDA-EF5D-429A-9E30-682D7F9F9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8" y="787285"/>
            <a:ext cx="10793944" cy="8095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AB0D7-3905-4225-9B5C-DFC802D6B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8" y="1168511"/>
            <a:ext cx="14882264" cy="8371273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010F379-A39A-49C3-B0BE-7D666C481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23" y="1816610"/>
            <a:ext cx="14914654" cy="9010937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21FDAEB-C4C2-45F9-A8FC-196C42A350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2" y="3643689"/>
            <a:ext cx="3291840" cy="6766560"/>
          </a:xfrm>
          <a:prstGeom prst="rect">
            <a:avLst/>
          </a:prstGeom>
        </p:spPr>
      </p:pic>
      <p:pic>
        <p:nvPicPr>
          <p:cNvPr id="1028" name="Picture 4" descr="Side by Side editing">
            <a:extLst>
              <a:ext uri="{FF2B5EF4-FFF2-40B4-BE49-F238E27FC236}">
                <a16:creationId xmlns:a16="http://schemas.microsoft.com/office/drawing/2014/main" id="{39F38091-0774-4A2D-96D6-5DD3D862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30" y="305720"/>
            <a:ext cx="14525625" cy="8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m interface">
            <a:extLst>
              <a:ext uri="{FF2B5EF4-FFF2-40B4-BE49-F238E27FC236}">
                <a16:creationId xmlns:a16="http://schemas.microsoft.com/office/drawing/2014/main" id="{7D30380A-A51A-41E0-8A22-AB7C076F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7" y="6626685"/>
            <a:ext cx="6953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RC interface">
            <a:extLst>
              <a:ext uri="{FF2B5EF4-FFF2-40B4-BE49-F238E27FC236}">
                <a16:creationId xmlns:a16="http://schemas.microsoft.com/office/drawing/2014/main" id="{98C17E9C-79D2-413A-91CF-2D20E4F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0" y="864613"/>
            <a:ext cx="762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rdpress interface">
            <a:extLst>
              <a:ext uri="{FF2B5EF4-FFF2-40B4-BE49-F238E27FC236}">
                <a16:creationId xmlns:a16="http://schemas.microsoft.com/office/drawing/2014/main" id="{329528A4-1376-4F23-9D16-28BA4393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7" y="3041644"/>
            <a:ext cx="11254062" cy="7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>
        <p:dissolve/>
      </p:transition>
    </mc:Choice>
    <mc:Fallback xmlns="">
      <p:transition advClick="0">
        <p:dissolv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  <p:transition spd="slow">
    <p:push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99223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99223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3124200"/>
            <a:ext cx="19716750" cy="7445375"/>
          </a:xfrm>
        </p:spPr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plugins*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dirty="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lose up of a white background&#10;&#10;Description generated with high confidence">
            <a:extLst>
              <a:ext uri="{FF2B5EF4-FFF2-40B4-BE49-F238E27FC236}">
                <a16:creationId xmlns:a16="http://schemas.microsoft.com/office/drawing/2014/main" id="{062C73FB-0D5F-432B-92C3-A8CAD595F0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96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49CE25-19DE-4C35-9924-14D5B507F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0" y="1920486"/>
            <a:ext cx="17145000" cy="4963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15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is my problem?</a:t>
            </a:r>
          </a:p>
        </p:txBody>
      </p:sp>
    </p:spTree>
    <p:extLst>
      <p:ext uri="{BB962C8B-B14F-4D97-AF65-F5344CB8AC3E}">
        <p14:creationId xmlns:p14="http://schemas.microsoft.com/office/powerpoint/2010/main" val="862458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– a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Add new features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" y="0"/>
            <a:ext cx="22860000" cy="117348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0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B492D4C-A624-4F9B-8C64-FA2220E0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3168258"/>
            <a:ext cx="5398280" cy="5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903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Image result for electrical socket adapter">
            <a:extLst>
              <a:ext uri="{FF2B5EF4-FFF2-40B4-BE49-F238E27FC236}">
                <a16:creationId xmlns:a16="http://schemas.microsoft.com/office/drawing/2014/main" id="{0ADFB0FC-9E1E-4E16-9874-C6B467D9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8714955" y="3167929"/>
            <a:ext cx="5400675" cy="50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2838" y="1101041"/>
            <a:ext cx="6604777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electrical socket adapter">
            <a:extLst>
              <a:ext uri="{FF2B5EF4-FFF2-40B4-BE49-F238E27FC236}">
                <a16:creationId xmlns:a16="http://schemas.microsoft.com/office/drawing/2014/main" id="{E807EBC5-EF65-4051-AF1B-42F60AFB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89" y="3167061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51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527</Words>
  <Application>Microsoft Office PowerPoint</Application>
  <PresentationFormat>Custom</PresentationFormat>
  <Paragraphs>185</Paragraphs>
  <Slides>28</Slides>
  <Notes>19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Arial</vt:lpstr>
      <vt:lpstr>Avenir Roman</vt:lpstr>
      <vt:lpstr>Calibri</vt:lpstr>
      <vt:lpstr>Calibri Light</vt:lpstr>
      <vt:lpstr>Helvetica</vt:lpstr>
      <vt:lpstr>Helvetica LT CondensedBlack</vt:lpstr>
      <vt:lpstr>Myriad Pro Cond</vt:lpstr>
      <vt:lpstr>Open Sans</vt:lpstr>
      <vt:lpstr>Wingdings</vt:lpstr>
      <vt:lpstr>Custom Design</vt:lpstr>
      <vt:lpstr>PowerPoint Presentation</vt:lpstr>
      <vt:lpstr>Plug-ins and what not…</vt:lpstr>
      <vt:lpstr>Attention</vt:lpstr>
      <vt:lpstr>Agenda</vt:lpstr>
      <vt:lpstr>Intro to architecture</vt:lpstr>
      <vt:lpstr>What is my problem?</vt:lpstr>
      <vt:lpstr>What is a Plug-in?</vt:lpstr>
      <vt:lpstr>An interface</vt:lpstr>
      <vt:lpstr>PowerPoint Presentation</vt:lpstr>
      <vt:lpstr>PowerPoint Presentation</vt:lpstr>
      <vt:lpstr>PowerPoint Presentation</vt:lpstr>
      <vt:lpstr>…back to software…</vt:lpstr>
      <vt:lpstr>PowerPoint Presentation</vt:lpstr>
      <vt:lpstr>A Plugin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Chaov</dc:creator>
  <cp:lastModifiedBy>Martin Chaov</cp:lastModifiedBy>
  <cp:revision>42</cp:revision>
  <dcterms:created xsi:type="dcterms:W3CDTF">2019-05-10T08:23:50Z</dcterms:created>
  <dcterms:modified xsi:type="dcterms:W3CDTF">2019-05-10T13:32:25Z</dcterms:modified>
</cp:coreProperties>
</file>